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1pPr>
            <a:lvl2pPr indent="0" lvl="1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2pPr>
            <a:lvl3pPr indent="0" lvl="2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3pPr>
            <a:lvl4pPr indent="0" lvl="3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4pPr>
            <a:lvl5pPr indent="0" lvl="4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5pPr>
            <a:lvl6pPr indent="0" lvl="5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6pPr>
            <a:lvl7pPr indent="0" lvl="6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7pPr>
            <a:lvl8pPr indent="0" lvl="7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8pPr>
            <a:lvl9pPr indent="0" lvl="8" marL="0" marR="0" rtl="0" algn="l">
              <a:spcBef>
                <a:spcPts val="0"/>
              </a:spcBef>
              <a:buSzPts val="14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rPr b="0" i="0" lang="en" sz="1100" u="none" cap="none" strike="noStrike"/>
              <a:t>https://reverb.com/uk/news/a-brief-history-of-string-synths</a:t>
            </a:r>
          </a:p>
          <a:p>
            <a:pPr indent="-69850" lvl="0" marL="0" marR="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marR="0" rtl="0" algn="l">
              <a:spcBef>
                <a:spcPts val="0"/>
              </a:spcBef>
              <a:buSzPts val="11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5200"/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12000"/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SzPts val="4200"/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635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 rotWithShape="1">
          <a:blip r:embed="rId3">
            <a:alphaModFix amt="3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122400" y="883050"/>
            <a:ext cx="9021600" cy="107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-330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 Synthesizer Keyboard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-7620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</a:pPr>
            <a:r>
              <a:rPr b="0" i="0" lang="en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processing for improved tone at lower frequencies such as below C2 and higher frequencies such as above C5 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Higher frequencies fade very quickly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Lower frequencies drag for too long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 the direction of bow strike and force used to play tone</a:t>
            </a:r>
          </a:p>
          <a:p>
            <a:pPr indent="-11430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 to Project</a:t>
            </a: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 on synthesis of two types of string instruments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Plucked (</a:t>
            </a:r>
            <a:r>
              <a:rPr b="0" i="1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pizzicato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Guitar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Bowed (</a:t>
            </a:r>
            <a:r>
              <a:rPr b="0" i="1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arco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Double Bass 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Cello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Viola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Violin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Significance of Project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Contemporary music composers incorporate synthesizers in modern tunes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 purpose polyphonic synthesizers allows a wide range of instrument sounds to be played with a single equipment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Need for inexpensive human generated string ensembles 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Non-professional musicians or hobbyist can also participate in creating music without paying a high price for musical instruments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Music Theory</a:t>
            </a: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6675664" y="783788"/>
            <a:ext cx="2248571" cy="12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4300" y="2649500"/>
            <a:ext cx="8915400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52200" y="260350"/>
            <a:ext cx="3069749" cy="231047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364150" y="1172475"/>
            <a:ext cx="25035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Pitch range: </a:t>
            </a:r>
            <a:r>
              <a:rPr b="0" i="0" lang="en" sz="14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range of a musical instrument from the lowest to the highest pitch it can play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Signal Processing Theory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Karplus Strong Algorithm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Physical modelling synthesis method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Simplest class of wavetable-modification algorithms (digital waveguide synthesis)</a:t>
            </a:r>
          </a:p>
          <a:p>
            <a:pPr indent="-4064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Loops a short waveform through a filtered delay line to simulate the sound of a plucked string	</a:t>
            </a:r>
          </a:p>
          <a:p>
            <a: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also be used to generate drum sound</a:t>
            </a:r>
          </a:p>
          <a:p>
            <a:pPr indent="-8890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Shape 91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Signal Processing Theory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Karplus Strong Algorithm: 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Excitation of white noise is generated into a delay line </a:t>
            </a:r>
          </a:p>
          <a:p>
            <a:pPr indent="-88900" lvl="0" marL="0" marR="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delay line is pass through a filter (Read value from this buffer and average with the previous value)</a:t>
            </a:r>
          </a:p>
          <a:p>
            <a:pPr indent="-88900" lvl="0" marL="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marR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the first element of the delay line and append the new averaged value to the end</a:t>
            </a: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6862" y="1981700"/>
            <a:ext cx="3895725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3137" y="2980725"/>
            <a:ext cx="3343275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3150" y="3547275"/>
            <a:ext cx="2247900" cy="4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48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Signal Processing Theory</a:t>
            </a: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Extended Karplus Strong Algorithm (Digital Waveguide) for violin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 low pass filter coefficients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up parameters for ( 1 ) delay line length  ( 2 ) wavetable length ( 3 ) fractional delay value ( 4 ) allpass factor for allpass filter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Excitation of white noise is generated into a delay line</a:t>
            </a:r>
          </a:p>
          <a:p>
            <a:pPr indent="-4064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a linear interpolation on delay line</a:t>
            </a:r>
          </a:p>
          <a:p>
            <a:pPr indent="-4064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Values inserted into delay line will be allpass filtered and low pass filtered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project works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play_guitar()</a:t>
            </a:r>
            <a:r>
              <a:rPr b="0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 will generate a plucked string sound for the duration of the key press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play_bowed() 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 will generate a bowed string sound for the duration of the key press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play_guitar()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play_bowed()</a:t>
            </a: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will be called in real-time by the user pressing key(s) on the computer keyboard using Pygame</a:t>
            </a:r>
          </a:p>
          <a:p>
            <a: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polyphonic sounds, there will be a delay in the chord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function is assigned a frequency from the lookup dictionary </a:t>
            </a:r>
            <a:r>
              <a:rPr b="1" i="0" lang="en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note_tone_table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hape 115"/>
          <p:cNvPicPr preferRelativeResize="0"/>
          <p:nvPr/>
        </p:nvPicPr>
        <p:blipFill rotWithShape="1">
          <a:blip r:embed="rId3">
            <a:alphaModFix amt="1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Sample Tones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1143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Comparison of a real guitar and real violin generated sound to the synthesized sounds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Acoustic Guitar (real_guitar.wav) at 440 Hz (C4)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Violin (real_violin.wav) at 440 Hz (C4)</a:t>
            </a:r>
          </a:p>
          <a:p>
            <a:pPr indent="-11430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